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1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4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2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1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4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8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E7AC-145E-45A2-8E24-A6DD3809D7D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996E-D71E-431C-B723-7D3CA851D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246" y="426077"/>
            <a:ext cx="7772400" cy="17634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F1F1F"/>
                </a:solidFill>
                <a:latin typeface="Google Sans"/>
              </a:rPr>
              <a:t>Теоретические основы информатики (подготовка к ЕГЭ)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611" y="2189527"/>
            <a:ext cx="6858000" cy="36408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Поток 51001</a:t>
            </a:r>
          </a:p>
          <a:p>
            <a:r>
              <a:rPr lang="ru-RU" dirty="0" smtClean="0"/>
              <a:t>День занятий – пятница</a:t>
            </a:r>
          </a:p>
          <a:p>
            <a:r>
              <a:rPr lang="ru-RU" dirty="0" smtClean="0"/>
              <a:t>Время 18.00 – 20.20</a:t>
            </a:r>
          </a:p>
          <a:p>
            <a:r>
              <a:rPr lang="ru-RU" dirty="0" smtClean="0"/>
              <a:t>Сроки 2 полугодия</a:t>
            </a:r>
          </a:p>
          <a:p>
            <a:r>
              <a:rPr lang="ru-RU" dirty="0" smtClean="0"/>
              <a:t>1-е полугодие 13 недель 29 сентября – 22 декабря</a:t>
            </a:r>
          </a:p>
          <a:p>
            <a:r>
              <a:rPr lang="ru-RU" dirty="0" smtClean="0"/>
              <a:t>2-е полугодие ориентировочно с 12 января по 26 апреля</a:t>
            </a:r>
          </a:p>
          <a:p>
            <a:r>
              <a:rPr lang="ru-RU" dirty="0" smtClean="0"/>
              <a:t>Запись на 2-е полугодие в середине </a:t>
            </a:r>
            <a:r>
              <a:rPr lang="ru-RU" dirty="0" smtClean="0"/>
              <a:t>декабря</a:t>
            </a:r>
          </a:p>
          <a:p>
            <a:r>
              <a:rPr lang="ru-RU" dirty="0"/>
              <a:t>В каникулы занятия продолжаются</a:t>
            </a:r>
            <a:endParaRPr lang="en-US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10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0944"/>
          </a:xfrm>
        </p:spPr>
        <p:txBody>
          <a:bodyPr/>
          <a:lstStyle/>
          <a:p>
            <a:r>
              <a:rPr lang="ru-RU" dirty="0" smtClean="0"/>
              <a:t>Виды занятий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040235"/>
            <a:ext cx="7222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Теория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Решение задач без компьютера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Решение задач с использованием компьютера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Домашние задания (задачи, тесты) в бумажном и компьютерном варианте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3129094"/>
            <a:ext cx="750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Контроль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176" y="3652314"/>
            <a:ext cx="734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Журнал на сайте КШ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" y="73732"/>
            <a:ext cx="8563644" cy="4817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99" y="4212019"/>
            <a:ext cx="5268592" cy="24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группы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63" y="2237764"/>
            <a:ext cx="36480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81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Google Sans</vt:lpstr>
      <vt:lpstr>Тема Office</vt:lpstr>
      <vt:lpstr>Теоретические основы информатики (подготовка к ЕГЭ)</vt:lpstr>
      <vt:lpstr>Виды занятий</vt:lpstr>
      <vt:lpstr>Презентация PowerPoint</vt:lpstr>
      <vt:lpstr>Список группы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информатики (подготовка к ЕГЭ)</dc:title>
  <dc:creator>User</dc:creator>
  <cp:lastModifiedBy>User</cp:lastModifiedBy>
  <cp:revision>6</cp:revision>
  <dcterms:created xsi:type="dcterms:W3CDTF">2023-09-11T09:37:13Z</dcterms:created>
  <dcterms:modified xsi:type="dcterms:W3CDTF">2023-09-12T09:33:33Z</dcterms:modified>
</cp:coreProperties>
</file>