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2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5DCB-18AA-42C7-A0B4-1C739893D70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6F6-AD3C-4770-902A-59188E537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24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5DCB-18AA-42C7-A0B4-1C739893D70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6F6-AD3C-4770-902A-59188E537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19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5DCB-18AA-42C7-A0B4-1C739893D70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6F6-AD3C-4770-902A-59188E537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93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5DCB-18AA-42C7-A0B4-1C739893D70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6F6-AD3C-4770-902A-59188E537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26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5DCB-18AA-42C7-A0B4-1C739893D70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6F6-AD3C-4770-902A-59188E537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32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5DCB-18AA-42C7-A0B4-1C739893D70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6F6-AD3C-4770-902A-59188E537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68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5DCB-18AA-42C7-A0B4-1C739893D70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6F6-AD3C-4770-902A-59188E537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888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5DCB-18AA-42C7-A0B4-1C739893D70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6F6-AD3C-4770-902A-59188E537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1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5DCB-18AA-42C7-A0B4-1C739893D70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6F6-AD3C-4770-902A-59188E537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8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5DCB-18AA-42C7-A0B4-1C739893D70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6F6-AD3C-4770-902A-59188E537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055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5DCB-18AA-42C7-A0B4-1C739893D70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6F6-AD3C-4770-902A-59188E537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16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F5DCB-18AA-42C7-A0B4-1C739893D70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E46F6-AD3C-4770-902A-59188E537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59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155754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Начинающие</a:t>
            </a:r>
            <a:br>
              <a:rPr lang="ru-RU" sz="4000" dirty="0"/>
            </a:br>
            <a:r>
              <a:rPr lang="ru-RU" sz="4000" dirty="0"/>
              <a:t>Потоки 014, </a:t>
            </a:r>
            <a:r>
              <a:rPr lang="ru-RU" sz="4000" dirty="0" smtClean="0"/>
              <a:t>032, 065(н)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7462" y="2813762"/>
            <a:ext cx="6858000" cy="165576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День занятий – воскресенье</a:t>
            </a:r>
          </a:p>
          <a:p>
            <a:r>
              <a:rPr lang="ru-RU" dirty="0" smtClean="0"/>
              <a:t>Время – смотреть расписание</a:t>
            </a:r>
            <a:endParaRPr lang="ru-RU" dirty="0"/>
          </a:p>
          <a:p>
            <a:r>
              <a:rPr lang="ru-RU" dirty="0" smtClean="0"/>
              <a:t>В каникулы занятия </a:t>
            </a:r>
            <a:r>
              <a:rPr lang="ru-RU" dirty="0" smtClean="0"/>
              <a:t>продолжаются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Запись на 2-е полугодие в середине декабря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74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93228" y="2483069"/>
            <a:ext cx="75221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Русакова</a:t>
            </a:r>
            <a:r>
              <a:rPr lang="ru-RU" sz="2800" dirty="0" smtClean="0"/>
              <a:t> Ольга Леонидовна</a:t>
            </a:r>
          </a:p>
          <a:p>
            <a:endParaRPr lang="en-US" sz="2800" dirty="0" smtClean="0"/>
          </a:p>
          <a:p>
            <a:r>
              <a:rPr lang="ru-RU" sz="2800" dirty="0" smtClean="0"/>
              <a:t>89124812433</a:t>
            </a:r>
          </a:p>
          <a:p>
            <a:endParaRPr lang="ru-RU" sz="2800" dirty="0"/>
          </a:p>
          <a:p>
            <a:r>
              <a:rPr lang="en-US" sz="2800" dirty="0" smtClean="0"/>
              <a:t>rol-edu@yandex.ru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7818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970" y="293506"/>
            <a:ext cx="7886700" cy="34617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48" y="4164724"/>
            <a:ext cx="74580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3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863" y="759994"/>
            <a:ext cx="8459788" cy="475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6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10683"/>
            <a:ext cx="44196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46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478" y="1297480"/>
            <a:ext cx="7886700" cy="4351338"/>
          </a:xfrm>
        </p:spPr>
        <p:txBody>
          <a:bodyPr/>
          <a:lstStyle/>
          <a:p>
            <a:r>
              <a:rPr lang="ru-RU" dirty="0" smtClean="0"/>
              <a:t>На первом занятии будут выданы учебники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На первое задание – тетрадь для работы в школе</a:t>
            </a:r>
          </a:p>
          <a:p>
            <a:r>
              <a:rPr lang="ru-RU" dirty="0" smtClean="0"/>
              <a:t>Завести ещё 2 тетради для домашних заданий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292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5206" y="302063"/>
            <a:ext cx="43148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64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40" y="118898"/>
            <a:ext cx="4133850" cy="5753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755" y="317938"/>
            <a:ext cx="4038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03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19" y="452776"/>
            <a:ext cx="4335025" cy="40231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093" y="3987198"/>
            <a:ext cx="5488974" cy="220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2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24" y="73732"/>
            <a:ext cx="8563644" cy="4817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801051"/>
            <a:ext cx="72009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47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Начинающие Потоки 014, 032, 065(н)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Продолжающие</dc:title>
  <dc:creator>User</dc:creator>
  <cp:lastModifiedBy>User</cp:lastModifiedBy>
  <cp:revision>12</cp:revision>
  <dcterms:created xsi:type="dcterms:W3CDTF">2023-09-11T09:54:43Z</dcterms:created>
  <dcterms:modified xsi:type="dcterms:W3CDTF">2023-09-12T09:32:44Z</dcterms:modified>
</cp:coreProperties>
</file>